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15"/>
  </p:notesMasterIdLst>
  <p:sldIdLst>
    <p:sldId id="256" r:id="rId2"/>
    <p:sldId id="258" r:id="rId3"/>
    <p:sldId id="257" r:id="rId4"/>
    <p:sldId id="260" r:id="rId5"/>
    <p:sldId id="263" r:id="rId6"/>
    <p:sldId id="266" r:id="rId7"/>
    <p:sldId id="259" r:id="rId8"/>
    <p:sldId id="264" r:id="rId9"/>
    <p:sldId id="265" r:id="rId10"/>
    <p:sldId id="270" r:id="rId11"/>
    <p:sldId id="267" r:id="rId12"/>
    <p:sldId id="268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3050" autoAdjust="0"/>
  </p:normalViewPr>
  <p:slideViewPr>
    <p:cSldViewPr snapToGrid="0" snapToObjects="1">
      <p:cViewPr varScale="1">
        <p:scale>
          <a:sx n="67" d="100"/>
          <a:sy n="67" d="100"/>
        </p:scale>
        <p:origin x="-207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4B17D-D4BD-584A-8054-9A0D994AA797}" type="datetimeFigureOut">
              <a:rPr lang="en-US" smtClean="0"/>
              <a:t>9/4/14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C6F943-2ED3-124D-BD98-AF5929D84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083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Equal to the work done</a:t>
            </a:r>
            <a:r>
              <a:rPr lang="en-US" baseline="0" dirty="0" smtClean="0"/>
              <a:t> per unit charge against a static electric field to move a charge between two points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C6F943-2ED3-124D-BD98-AF5929D84C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27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One Ohm defined as the resistance through a conductor where applying one volt will push one ampere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C6F943-2ED3-124D-BD98-AF5929D84C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898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C6F943-2ED3-124D-BD98-AF5929D84C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738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C6F943-2ED3-124D-BD98-AF5929D84C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54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September 4,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31F9E-604E-4343-9F29-EF72E8231CAD}" type="datetime4">
              <a:rPr lang="en-US" smtClean="0"/>
              <a:pPr/>
              <a:t>September 4,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8E1CE-37F8-4102-8DF9-852A0A51F293}" type="datetime4">
              <a:rPr lang="en-US" smtClean="0"/>
              <a:pPr/>
              <a:t>September 4,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3F43-3E86-47E4-BFBB-2476D384E1C6}" type="datetime4">
              <a:rPr lang="en-US" smtClean="0"/>
              <a:pPr/>
              <a:t>September 4,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September 4,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19C71-EC74-44AF-B27E-FC7DC3C3A61D}" type="datetime4">
              <a:rPr lang="en-US" smtClean="0"/>
              <a:pPr/>
              <a:t>September 4,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CDA29-3CBE-48EA-92AE-A996835462BA}" type="datetime4">
              <a:rPr lang="en-US" smtClean="0"/>
              <a:pPr/>
              <a:t>September 4,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September 4,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September 4,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D5615-7F4F-4584-84D5-CC95918C321F}" type="datetime4">
              <a:rPr lang="en-US" smtClean="0"/>
              <a:pPr/>
              <a:t>September 4,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September 4,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September 4,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 smtClean="0"/>
              <a:t>The Best Thing Since Sliced Breadboards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Getting started in </a:t>
            </a:r>
            <a:r>
              <a:rPr lang="en-US" dirty="0" err="1" smtClean="0"/>
              <a:t>ourc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615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datasheets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/>
              <a:t>Very useful for figuring out how an IC works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Examples </a:t>
            </a:r>
            <a:r>
              <a:rPr lang="en-US" sz="2800" smtClean="0"/>
              <a:t>as follows…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836742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768572" cy="1371600"/>
          </a:xfrm>
        </p:spPr>
        <p:txBody>
          <a:bodyPr/>
          <a:lstStyle/>
          <a:p>
            <a:r>
              <a:rPr lang="en-US" dirty="0" smtClean="0"/>
              <a:t>Task #1 - Beginner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/>
              <a:t>Subtask 1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Light an LED</a:t>
            </a:r>
          </a:p>
          <a:p>
            <a:pPr marL="1600200" lvl="2" indent="-457200">
              <a:buFont typeface="Arial"/>
              <a:buChar char="•"/>
            </a:pPr>
            <a:r>
              <a:rPr lang="en-US" sz="2600" dirty="0" smtClean="0"/>
              <a:t>(HINT: Use a battery, a resistor, and an LED)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Subtask 2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Light an LED using a button</a:t>
            </a:r>
          </a:p>
          <a:p>
            <a:pPr marL="1600200" lvl="2" indent="-457200">
              <a:buFont typeface="Arial"/>
              <a:buChar char="•"/>
            </a:pPr>
            <a:r>
              <a:rPr lang="en-US" sz="2600" dirty="0" smtClean="0"/>
              <a:t>(HINT: exactly the same materials, just with a button)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1666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#2 - INTERMEDIATE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/>
              <a:t>Build a majority gate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/>
              <a:t>Three inputs, one output</a:t>
            </a:r>
          </a:p>
          <a:p>
            <a:pPr marL="1485900" lvl="2" indent="-342900">
              <a:buFont typeface="Arial"/>
              <a:buChar char="•"/>
            </a:pPr>
            <a:r>
              <a:rPr lang="en-US" sz="2600" dirty="0" smtClean="0"/>
              <a:t>If a majority of the inputs are low, the output is low and vice versa</a:t>
            </a:r>
          </a:p>
          <a:p>
            <a:pPr marL="1485900" lvl="2" indent="-342900">
              <a:buFont typeface="Arial"/>
              <a:buChar char="•"/>
            </a:pPr>
            <a:r>
              <a:rPr lang="en-US" sz="2600" dirty="0" smtClean="0"/>
              <a:t>We have the truth table if you get stuck</a:t>
            </a:r>
          </a:p>
        </p:txBody>
      </p:sp>
    </p:spTree>
    <p:extLst>
      <p:ext uri="{BB962C8B-B14F-4D97-AF65-F5344CB8AC3E}">
        <p14:creationId xmlns:p14="http://schemas.microsoft.com/office/powerpoint/2010/main" val="3913140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414305" cy="1371600"/>
          </a:xfrm>
        </p:spPr>
        <p:txBody>
          <a:bodyPr/>
          <a:lstStyle/>
          <a:p>
            <a:r>
              <a:rPr lang="en-US" dirty="0" smtClean="0"/>
              <a:t>Task #3 – Slightly Advanced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/>
              <a:t>Build a 2-bit binary comparator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Tests to see if two inputs are higher (numerically) than the other two inputs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We’ve got the truth table for this too, and will provide the equations!</a:t>
            </a:r>
            <a:endParaRPr lang="en-US" sz="2800" dirty="0"/>
          </a:p>
        </p:txBody>
      </p:sp>
      <p:pic>
        <p:nvPicPr>
          <p:cNvPr id="6" name="Picture 5" descr="Screen Shot 2014-09-04 at 5.22.2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032" y="4391241"/>
            <a:ext cx="5320742" cy="228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30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Ohm’s law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9600" dirty="0" smtClean="0"/>
              <a:t>V = IR</a:t>
            </a:r>
          </a:p>
          <a:p>
            <a:pPr marL="285750" indent="-285750">
              <a:buFont typeface="Arial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37997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Voltage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328356" cy="4373563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sz="2800" dirty="0" smtClean="0"/>
              <a:t>Voltage is difference in electric potential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Units: Volts, V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Named for Alessandro Volta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050" y="3472325"/>
            <a:ext cx="3255802" cy="32558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7050" y="338005"/>
            <a:ext cx="3124287" cy="292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19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752600"/>
            <a:ext cx="5791200" cy="4373563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/>
              <a:t>Amount of charge flowing per unit time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Flow of electrons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Units: Amperes, A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Named for Andre Marie Ampere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287" y="259744"/>
            <a:ext cx="2701097" cy="27010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3414" y="3082069"/>
            <a:ext cx="2706971" cy="3656881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667188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5631441" cy="437356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/>
              <a:t>Units: Ohm, </a:t>
            </a:r>
            <a:r>
              <a:rPr lang="en-US" sz="2800" dirty="0" err="1" smtClean="0"/>
              <a:t>Ω</a:t>
            </a: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Unit named for Georg Ohm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Limits flow of electrons</a:t>
            </a:r>
          </a:p>
          <a:p>
            <a:pPr marL="342900" indent="-342900">
              <a:buFont typeface="Arial"/>
              <a:buChar char="•"/>
            </a:pP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641" y="152718"/>
            <a:ext cx="2675291" cy="3838982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8742" y="4525787"/>
            <a:ext cx="1953725" cy="192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527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72" y="152717"/>
            <a:ext cx="8483331" cy="663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26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breadboards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Using </a:t>
            </a:r>
            <a:r>
              <a:rPr lang="en-US" dirty="0" err="1" smtClean="0"/>
              <a:t>solderless</a:t>
            </a:r>
            <a:r>
              <a:rPr lang="en-US" dirty="0" smtClean="0"/>
              <a:t> breadboards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Good for prototyping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Good for learning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Good for you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Why the name?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How do they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5618" y="2701800"/>
            <a:ext cx="4779600" cy="35847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7506797" y="6258392"/>
            <a:ext cx="136842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100" dirty="0" err="1">
                <a:solidFill>
                  <a:srgbClr val="000000"/>
                </a:solidFill>
              </a:rPr>
              <a:t>www.sparkfun.com</a:t>
            </a:r>
            <a:endParaRPr lang="en-US" sz="11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2589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848253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/>
              <a:t>Three basic operations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/>
              <a:t>AND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/>
              <a:t>OR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/>
              <a:t>NOT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/>
              <a:t>After that,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/>
              <a:t>NAND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/>
              <a:t>NOR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/>
              <a:t>XOR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/>
              <a:t>XNOR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86392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519" y="1989953"/>
            <a:ext cx="3476881" cy="20861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41" y="4709866"/>
            <a:ext cx="4749800" cy="1714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1441" y="4311143"/>
            <a:ext cx="3915576" cy="25468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19541" y="1524318"/>
            <a:ext cx="684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520274" y="4311143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8400" y="445423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112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511</TotalTime>
  <Words>291</Words>
  <Application>Microsoft Macintosh PowerPoint</Application>
  <PresentationFormat>On-screen Show (4:3)</PresentationFormat>
  <Paragraphs>64</Paragraphs>
  <Slides>13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Essential</vt:lpstr>
      <vt:lpstr>The Best Thing Since Sliced Breadboards</vt:lpstr>
      <vt:lpstr>Ohm’s law</vt:lpstr>
      <vt:lpstr>Voltage </vt:lpstr>
      <vt:lpstr>current</vt:lpstr>
      <vt:lpstr>Resistance</vt:lpstr>
      <vt:lpstr>PowerPoint Presentation</vt:lpstr>
      <vt:lpstr>breadboards</vt:lpstr>
      <vt:lpstr>Logic</vt:lpstr>
      <vt:lpstr>GATES</vt:lpstr>
      <vt:lpstr>datasheets</vt:lpstr>
      <vt:lpstr>Task #1 - Beginner</vt:lpstr>
      <vt:lpstr>Task #2 - INTERMEDIATE</vt:lpstr>
      <vt:lpstr>Task #3 – Slightly Advanced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Best Thing Since Sliced Breadboards</dc:title>
  <dc:creator>Claire Malaby</dc:creator>
  <cp:lastModifiedBy>Claire Malaby</cp:lastModifiedBy>
  <cp:revision>16</cp:revision>
  <dcterms:created xsi:type="dcterms:W3CDTF">2014-09-02T19:38:14Z</dcterms:created>
  <dcterms:modified xsi:type="dcterms:W3CDTF">2014-09-04T22:44:33Z</dcterms:modified>
</cp:coreProperties>
</file>